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7" r:id="rId28"/>
    <p:sldId id="320" r:id="rId29"/>
    <p:sldId id="322" r:id="rId30"/>
    <p:sldId id="323" r:id="rId31"/>
    <p:sldId id="324" r:id="rId32"/>
    <p:sldId id="316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</a:t>
            </a:r>
            <a:r>
              <a:rPr lang="en-US" sz="700" dirty="0" smtClean="0">
                <a:latin typeface="Montserrat"/>
              </a:rPr>
              <a:t>This </a:t>
            </a:r>
            <a:r>
              <a:rPr lang="en-US" sz="700" dirty="0" smtClean="0">
                <a:latin typeface="Montserrat"/>
              </a:rPr>
              <a:t>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Supervised </a:t>
            </a:r>
          </a:p>
          <a:p>
            <a:pPr lvl="1"/>
            <a:r>
              <a:rPr lang="en-US" dirty="0" smtClean="0"/>
              <a:t>The required labels are known</a:t>
            </a:r>
          </a:p>
          <a:p>
            <a:pPr lvl="1"/>
            <a:r>
              <a:rPr lang="en-US" dirty="0" smtClean="0"/>
              <a:t>Aiming to find an algorithm that correctly identifies these</a:t>
            </a:r>
          </a:p>
          <a:p>
            <a:pPr lvl="1"/>
            <a:r>
              <a:rPr lang="en-US" dirty="0" smtClean="0"/>
              <a:t>Iterative exploration and refinement</a:t>
            </a:r>
          </a:p>
          <a:p>
            <a:pPr lvl="1"/>
            <a:r>
              <a:rPr lang="en-US" dirty="0" smtClean="0"/>
              <a:t>Useful for prediction</a:t>
            </a:r>
          </a:p>
          <a:p>
            <a:r>
              <a:rPr lang="en-US" dirty="0" smtClean="0"/>
              <a:t>Unsupervised</a:t>
            </a:r>
          </a:p>
          <a:p>
            <a:pPr lvl="1"/>
            <a:r>
              <a:rPr lang="en-US" dirty="0" smtClean="0"/>
              <a:t>The labels are not known</a:t>
            </a:r>
          </a:p>
          <a:p>
            <a:pPr lvl="1"/>
            <a:r>
              <a:rPr lang="en-US" dirty="0" smtClean="0"/>
              <a:t>The system identifies new classifications</a:t>
            </a:r>
          </a:p>
          <a:p>
            <a:pPr lvl="1"/>
            <a:r>
              <a:rPr lang="en-US" dirty="0" smtClean="0"/>
              <a:t>Exploring the past, better understanding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Recently (Nov 2015) announced and open sourced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5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672</Words>
  <Application>Microsoft Macintosh PowerPoint</Application>
  <PresentationFormat>On-screen Show (4:3)</PresentationFormat>
  <Paragraphs>146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Google Tensor Flow</vt:lpstr>
      <vt:lpstr>TensorFlow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444</cp:revision>
  <dcterms:created xsi:type="dcterms:W3CDTF">2012-03-07T10:41:54Z</dcterms:created>
  <dcterms:modified xsi:type="dcterms:W3CDTF">2015-11-30T08:59:50Z</dcterms:modified>
</cp:coreProperties>
</file>